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sldIdLst>
    <p:sldId id="256" r:id="rId2"/>
    <p:sldId id="274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9" r:id="rId16"/>
    <p:sldId id="291" r:id="rId17"/>
    <p:sldId id="292" r:id="rId18"/>
    <p:sldId id="290" r:id="rId19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41" autoAdjust="0"/>
    <p:restoredTop sz="90805" autoAdjust="0"/>
  </p:normalViewPr>
  <p:slideViewPr>
    <p:cSldViewPr>
      <p:cViewPr varScale="1">
        <p:scale>
          <a:sx n="99" d="100"/>
          <a:sy n="99" d="100"/>
        </p:scale>
        <p:origin x="6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28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28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229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28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9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EAB10C9-F995-4529-BF13-F62D0B0B074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33794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AAA3EEC-C585-40DF-ADF9-46D8BFC04A83}" type="slidenum">
              <a:rPr lang="de-DE" altLang="de-DE" sz="1200" smtClean="0"/>
              <a:pPr/>
              <a:t>1</a:t>
            </a:fld>
            <a:endParaRPr lang="de-DE" altLang="de-DE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3262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e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637713" cy="140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logo_n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092825"/>
            <a:ext cx="2952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logo_n"/>
          <p:cNvPicPr>
            <a:picLocks noChangeAspect="1" noChangeArrowheads="1"/>
          </p:cNvPicPr>
          <p:nvPr/>
        </p:nvPicPr>
        <p:blipFill>
          <a:blip r:embed="rId4" cstate="print">
            <a:lum bright="48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2708275"/>
            <a:ext cx="338455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2209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3541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Kurzform rotschwarz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6067425"/>
            <a:ext cx="22955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 bwMode="auto">
          <a:xfrm>
            <a:off x="6553200" y="64770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A251AA0B-9C2A-4FA0-A6D8-70AC812007D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25886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logo_n"/>
          <p:cNvPicPr>
            <a:picLocks noChangeAspect="1" noChangeArrowheads="1"/>
          </p:cNvPicPr>
          <p:nvPr/>
        </p:nvPicPr>
        <p:blipFill>
          <a:blip r:embed="rId4" cstate="print">
            <a:lum bright="48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3068638"/>
            <a:ext cx="3816351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 descr="hea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637713" cy="140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54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91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_ Zweite Ebene</a:t>
            </a:r>
          </a:p>
          <a:p>
            <a:pPr lvl="2"/>
            <a:r>
              <a:rPr lang="de-DE" altLang="de-DE" smtClean="0"/>
              <a:t>_ Dritte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sldNum="0" hdr="0" ftr="0"/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Arial" charset="0"/>
          <a:ea typeface="ＭＳ Ｐゴシック" pitchFamily="-128" charset="-128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Arial" charset="0"/>
          <a:ea typeface="ＭＳ Ｐゴシック" pitchFamily="-128" charset="-128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Arial" charset="0"/>
          <a:ea typeface="ＭＳ Ｐゴシック" pitchFamily="-128" charset="-128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Arial" charset="0"/>
          <a:ea typeface="ＭＳ Ｐゴシック" pitchFamily="-128" charset="-128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Arial" charset="0"/>
          <a:ea typeface="ＭＳ Ｐゴシック" pitchFamily="-128" charset="-128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Arial" charset="0"/>
          <a:ea typeface="ＭＳ Ｐゴシック" pitchFamily="-128" charset="-128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Arial" charset="0"/>
          <a:ea typeface="ＭＳ Ｐゴシック" pitchFamily="-128" charset="-128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i="1">
          <a:solidFill>
            <a:schemeClr val="bg1"/>
          </a:solidFill>
          <a:latin typeface="Arial" charset="0"/>
          <a:ea typeface="ＭＳ Ｐゴシック" pitchFamily="-1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557338"/>
            <a:ext cx="8278812" cy="4895850"/>
          </a:xfrm>
        </p:spPr>
        <p:txBody>
          <a:bodyPr/>
          <a:lstStyle/>
          <a:p>
            <a:pPr eaLnBrk="1" hangingPunct="1"/>
            <a:r>
              <a:rPr lang="de-DE" altLang="de-DE" sz="3600" b="1" dirty="0" smtClean="0"/>
              <a:t>Unser Weg in die digitale Welt </a:t>
            </a:r>
          </a:p>
          <a:p>
            <a:pPr eaLnBrk="1" hangingPunct="1"/>
            <a:r>
              <a:rPr lang="de-DE" altLang="de-DE" sz="3600" b="1" dirty="0" smtClean="0"/>
              <a:t>über die </a:t>
            </a:r>
            <a:r>
              <a:rPr lang="de-DE" altLang="de-DE" sz="3600" b="1" dirty="0" err="1" smtClean="0"/>
              <a:t>Klönstube</a:t>
            </a:r>
            <a:r>
              <a:rPr lang="de-DE" altLang="de-DE" sz="3600" b="1" dirty="0" smtClean="0"/>
              <a:t> </a:t>
            </a:r>
          </a:p>
          <a:p>
            <a:pPr eaLnBrk="1" hangingPunct="1"/>
            <a:r>
              <a:rPr lang="de-DE" altLang="de-DE" sz="3600" dirty="0" smtClean="0"/>
              <a:t>(Ehrenamtliches CKD-Café)</a:t>
            </a:r>
          </a:p>
          <a:p>
            <a:pPr eaLnBrk="1" hangingPunct="1"/>
            <a:r>
              <a:rPr lang="de-DE" altLang="de-DE" sz="3600" b="1" dirty="0" smtClean="0"/>
              <a:t>@</a:t>
            </a:r>
          </a:p>
          <a:p>
            <a:pPr eaLnBrk="1" hangingPunct="1"/>
            <a:r>
              <a:rPr lang="de-DE" altLang="de-DE" sz="3600" b="1" dirty="0" smtClean="0"/>
              <a:t>Unsere kleine Chronik (2020-2023)</a:t>
            </a:r>
          </a:p>
          <a:p>
            <a:pPr eaLnBrk="1" hangingPunct="1"/>
            <a:endParaRPr lang="de-DE" altLang="de-DE" sz="2800" b="1" dirty="0" smtClean="0"/>
          </a:p>
          <a:p>
            <a:pPr eaLnBrk="1" hangingPunct="1"/>
            <a:r>
              <a:rPr lang="de-DE" altLang="de-DE" sz="3600" dirty="0" smtClean="0"/>
              <a:t>Autor: Martina Voss, CKD Ovenhausen</a:t>
            </a:r>
          </a:p>
          <a:p>
            <a:pPr eaLnBrk="1" hangingPunct="1"/>
            <a:endParaRPr lang="de-DE" altLang="de-DE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256213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b="1" dirty="0" smtClean="0"/>
              <a:t>2020 – 2023</a:t>
            </a:r>
          </a:p>
          <a:p>
            <a:pPr>
              <a:defRPr/>
            </a:pPr>
            <a:r>
              <a:rPr lang="de-DE" altLang="de-DE" b="1" dirty="0"/>
              <a:t>LOCKDOWN und Hallo Ü-Wagen (19. Juni 2020)</a:t>
            </a:r>
          </a:p>
          <a:p>
            <a:pPr marL="0" indent="0">
              <a:defRPr/>
            </a:pPr>
            <a:endParaRPr lang="de-DE" altLang="de-DE" sz="1400" b="1" dirty="0"/>
          </a:p>
          <a:p>
            <a:pPr marL="0" indent="0">
              <a:defRPr/>
            </a:pPr>
            <a:r>
              <a:rPr lang="de-DE" altLang="de-DE" b="1" dirty="0"/>
              <a:t>Ü-Wagen und Fachtechniker aus Augsburg</a:t>
            </a:r>
          </a:p>
          <a:p>
            <a:pPr>
              <a:defRPr/>
            </a:pPr>
            <a:endParaRPr lang="de-DE" altLang="de-DE" b="1" dirty="0"/>
          </a:p>
          <a:p>
            <a:pPr>
              <a:defRPr/>
            </a:pPr>
            <a:endParaRPr lang="de-DE" altLang="de-DE" b="1" dirty="0" smtClean="0"/>
          </a:p>
          <a:p>
            <a:pPr>
              <a:defRPr/>
            </a:pPr>
            <a:endParaRPr lang="de-DE" altLang="de-DE" b="1" dirty="0" smtClean="0"/>
          </a:p>
        </p:txBody>
      </p:sp>
      <p:pic>
        <p:nvPicPr>
          <p:cNvPr id="3379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3573463"/>
            <a:ext cx="407511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3573463"/>
            <a:ext cx="407511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256213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b="1" dirty="0" smtClean="0"/>
              <a:t>2020 – 2023</a:t>
            </a:r>
          </a:p>
          <a:p>
            <a:pPr>
              <a:defRPr/>
            </a:pPr>
            <a:r>
              <a:rPr lang="de-DE" altLang="de-DE" b="1" dirty="0"/>
              <a:t>LOCKDOWN und Dt. Digitaltag (19. Juni 2020)</a:t>
            </a:r>
          </a:p>
          <a:p>
            <a:pPr marL="0" indent="0">
              <a:defRPr/>
            </a:pPr>
            <a:endParaRPr lang="de-DE" altLang="de-DE" b="1" dirty="0"/>
          </a:p>
          <a:p>
            <a:pPr marL="0" indent="0">
              <a:defRPr/>
            </a:pPr>
            <a:r>
              <a:rPr lang="de-DE" altLang="de-DE" b="1" dirty="0"/>
              <a:t>TV-Studio</a:t>
            </a:r>
          </a:p>
          <a:p>
            <a:pPr marL="0" indent="0">
              <a:defRPr/>
            </a:pPr>
            <a:r>
              <a:rPr lang="de-DE" altLang="de-DE" b="1" dirty="0"/>
              <a:t>in der </a:t>
            </a:r>
          </a:p>
          <a:p>
            <a:pPr marL="0" indent="0">
              <a:defRPr/>
            </a:pPr>
            <a:r>
              <a:rPr lang="de-DE" altLang="de-DE" b="1" dirty="0" err="1"/>
              <a:t>Klönstube</a:t>
            </a:r>
            <a:endParaRPr lang="de-DE" altLang="de-DE" b="1" dirty="0"/>
          </a:p>
          <a:p>
            <a:pPr marL="0" indent="0">
              <a:defRPr/>
            </a:pPr>
            <a:endParaRPr lang="de-DE" altLang="de-DE" b="1" dirty="0"/>
          </a:p>
          <a:p>
            <a:pPr>
              <a:defRPr/>
            </a:pPr>
            <a:r>
              <a:rPr lang="de-DE" altLang="de-DE" b="1" dirty="0"/>
              <a:t>     </a:t>
            </a:r>
          </a:p>
          <a:p>
            <a:pPr>
              <a:defRPr/>
            </a:pPr>
            <a:endParaRPr lang="de-DE" altLang="de-DE" b="1" dirty="0"/>
          </a:p>
          <a:p>
            <a:pPr>
              <a:defRPr/>
            </a:pPr>
            <a:endParaRPr lang="de-DE" altLang="de-DE" b="1" dirty="0" smtClean="0"/>
          </a:p>
          <a:p>
            <a:pPr>
              <a:defRPr/>
            </a:pPr>
            <a:endParaRPr lang="de-DE" altLang="de-DE" b="1" dirty="0" smtClean="0"/>
          </a:p>
        </p:txBody>
      </p:sp>
      <p:pic>
        <p:nvPicPr>
          <p:cNvPr id="34820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492375"/>
            <a:ext cx="608965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256213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b="1" dirty="0" smtClean="0"/>
              <a:t>2020 – 2023</a:t>
            </a:r>
          </a:p>
          <a:p>
            <a:pPr marL="0" indent="0">
              <a:defRPr/>
            </a:pPr>
            <a:r>
              <a:rPr lang="de-DE" altLang="de-DE" b="1" dirty="0" smtClean="0"/>
              <a:t>Digitaltag </a:t>
            </a:r>
            <a:r>
              <a:rPr lang="de-DE" altLang="de-DE" b="1" dirty="0"/>
              <a:t>und Live Chat mit Bundespräsident Steinmeier von Schloss </a:t>
            </a:r>
            <a:r>
              <a:rPr lang="de-DE" altLang="de-DE" b="1" dirty="0" err="1"/>
              <a:t>Belvue</a:t>
            </a:r>
            <a:r>
              <a:rPr lang="de-DE" altLang="de-DE" b="1" dirty="0"/>
              <a:t>/</a:t>
            </a:r>
            <a:r>
              <a:rPr lang="de-DE" altLang="de-DE" b="1" dirty="0" err="1"/>
              <a:t>Klönstube</a:t>
            </a:r>
            <a:r>
              <a:rPr lang="de-DE" altLang="de-DE" b="1" dirty="0"/>
              <a:t> OV</a:t>
            </a:r>
          </a:p>
          <a:p>
            <a:pPr>
              <a:defRPr/>
            </a:pPr>
            <a:r>
              <a:rPr lang="de-DE" altLang="de-DE" b="1" dirty="0"/>
              <a:t>     </a:t>
            </a:r>
          </a:p>
          <a:p>
            <a:pPr>
              <a:defRPr/>
            </a:pPr>
            <a:endParaRPr lang="de-DE" altLang="de-DE" b="1" dirty="0"/>
          </a:p>
          <a:p>
            <a:pPr>
              <a:defRPr/>
            </a:pPr>
            <a:endParaRPr lang="de-DE" altLang="de-DE" b="1" dirty="0" smtClean="0"/>
          </a:p>
          <a:p>
            <a:pPr>
              <a:defRPr/>
            </a:pPr>
            <a:endParaRPr lang="de-DE" altLang="de-DE" b="1" dirty="0" smtClean="0"/>
          </a:p>
        </p:txBody>
      </p:sp>
      <p:pic>
        <p:nvPicPr>
          <p:cNvPr id="3584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708275"/>
            <a:ext cx="64008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256213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2020 – 2023</a:t>
            </a:r>
          </a:p>
          <a:p>
            <a:endParaRPr lang="de-DE" altLang="de-DE" b="1" smtClean="0"/>
          </a:p>
          <a:p>
            <a:r>
              <a:rPr lang="de-DE" altLang="de-DE" b="1" smtClean="0"/>
              <a:t>Bericht über die Caritas-</a:t>
            </a:r>
          </a:p>
          <a:p>
            <a:r>
              <a:rPr lang="de-DE" altLang="de-DE" b="1" smtClean="0"/>
              <a:t>    arbeit (2019-2022)</a:t>
            </a:r>
          </a:p>
          <a:p>
            <a:r>
              <a:rPr lang="de-DE" altLang="de-DE" b="1" smtClean="0"/>
              <a:t>    Pauline v.-Mallinckrodt-</a:t>
            </a:r>
          </a:p>
          <a:p>
            <a:r>
              <a:rPr lang="de-DE" altLang="de-DE" b="1" smtClean="0"/>
              <a:t>    Preis Aug. 2020 für das </a:t>
            </a:r>
          </a:p>
          <a:p>
            <a:r>
              <a:rPr lang="de-DE" altLang="de-DE" b="1" smtClean="0"/>
              <a:t>    Projekt „Sorgendes Dorf“</a:t>
            </a:r>
          </a:p>
          <a:p>
            <a:r>
              <a:rPr lang="de-DE" altLang="de-DE" b="1" smtClean="0"/>
              <a:t>    (Preisausgabe 2021)</a:t>
            </a:r>
          </a:p>
          <a:p>
            <a:endParaRPr lang="de-DE" altLang="de-DE" b="1" smtClean="0"/>
          </a:p>
          <a:p>
            <a:r>
              <a:rPr lang="de-DE" altLang="de-DE" smtClean="0">
                <a:solidFill>
                  <a:srgbClr val="FF0000"/>
                </a:solidFill>
              </a:rPr>
              <a:t>Das ist nach bereits unser</a:t>
            </a:r>
          </a:p>
          <a:p>
            <a:r>
              <a:rPr lang="de-DE" altLang="de-DE" smtClean="0">
                <a:solidFill>
                  <a:srgbClr val="FF0000"/>
                </a:solidFill>
              </a:rPr>
              <a:t>zweiter P-v-M.-Preis!</a:t>
            </a:r>
          </a:p>
          <a:p>
            <a:endParaRPr lang="de-DE" altLang="de-DE" b="1" smtClean="0"/>
          </a:p>
          <a:p>
            <a:endParaRPr lang="de-DE" altLang="de-DE" b="1" smtClean="0"/>
          </a:p>
        </p:txBody>
      </p:sp>
      <p:pic>
        <p:nvPicPr>
          <p:cNvPr id="36868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412875"/>
            <a:ext cx="3887787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256213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2020 – 2023</a:t>
            </a:r>
          </a:p>
          <a:p>
            <a:r>
              <a:rPr lang="de-DE" altLang="de-DE" b="1" smtClean="0"/>
              <a:t>Digital-Kompass-Standort Ovenhausen 2021    </a:t>
            </a:r>
          </a:p>
          <a:p>
            <a:r>
              <a:rPr lang="de-DE" altLang="de-DE" b="1" smtClean="0"/>
              <a:t>(u. a. Handyschulungen, Onlinebanking)</a:t>
            </a:r>
          </a:p>
          <a:p>
            <a:endParaRPr lang="de-DE" altLang="de-DE" b="1" smtClean="0"/>
          </a:p>
          <a:p>
            <a:endParaRPr lang="de-DE" altLang="de-DE" b="1" smtClean="0"/>
          </a:p>
          <a:p>
            <a:endParaRPr lang="de-DE" altLang="de-DE" b="1" smtClean="0"/>
          </a:p>
        </p:txBody>
      </p:sp>
      <p:pic>
        <p:nvPicPr>
          <p:cNvPr id="37892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709863"/>
            <a:ext cx="5789612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256213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2020 – 2023</a:t>
            </a:r>
          </a:p>
          <a:p>
            <a:r>
              <a:rPr lang="de-DE" altLang="de-DE" b="1" smtClean="0"/>
              <a:t>Elektronische Tafel für Schulungen in  Coronazeiten </a:t>
            </a:r>
          </a:p>
          <a:p>
            <a:endParaRPr lang="de-DE" altLang="de-DE" b="1" smtClean="0"/>
          </a:p>
        </p:txBody>
      </p:sp>
      <p:pic>
        <p:nvPicPr>
          <p:cNvPr id="3891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319338"/>
            <a:ext cx="28797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17750"/>
            <a:ext cx="3095625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12875"/>
            <a:ext cx="8640762" cy="5256213"/>
          </a:xfrm>
        </p:spPr>
        <p:txBody>
          <a:bodyPr/>
          <a:lstStyle/>
          <a:p>
            <a:r>
              <a:rPr lang="de-DE" altLang="de-DE" b="1" smtClean="0"/>
              <a:t>2022</a:t>
            </a:r>
          </a:p>
          <a:p>
            <a:r>
              <a:rPr lang="de-DE" altLang="de-DE" b="1" smtClean="0"/>
              <a:t>Okt. und Ü50: Dorf.Gesundheit.Digital, Okt. 2022</a:t>
            </a:r>
          </a:p>
          <a:p>
            <a:endParaRPr lang="de-DE" altLang="de-DE" b="1" smtClean="0"/>
          </a:p>
          <a:p>
            <a:endParaRPr lang="de-DE" altLang="de-DE" b="1" smtClean="0"/>
          </a:p>
          <a:p>
            <a:endParaRPr lang="de-DE" altLang="de-DE" b="1" smtClean="0"/>
          </a:p>
          <a:p>
            <a:endParaRPr lang="de-DE" altLang="de-DE" b="1" smtClean="0"/>
          </a:p>
          <a:p>
            <a:endParaRPr lang="de-DE" altLang="de-DE" b="1" smtClean="0"/>
          </a:p>
          <a:p>
            <a:endParaRPr lang="de-DE" altLang="de-DE" b="1" smtClean="0"/>
          </a:p>
          <a:p>
            <a:endParaRPr lang="de-DE" altLang="de-DE" b="1" smtClean="0"/>
          </a:p>
          <a:p>
            <a:endParaRPr lang="de-DE" altLang="de-DE" b="1" smtClean="0"/>
          </a:p>
          <a:p>
            <a:endParaRPr lang="de-DE" altLang="de-DE" b="1" smtClean="0"/>
          </a:p>
          <a:p>
            <a:r>
              <a:rPr lang="de-DE" altLang="de-DE" b="1" smtClean="0"/>
              <a:t>Und welche digitalen Projekte werden wohl noch folgen??</a:t>
            </a:r>
          </a:p>
        </p:txBody>
      </p:sp>
      <p:pic>
        <p:nvPicPr>
          <p:cNvPr id="39940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492375"/>
            <a:ext cx="3886200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2492375"/>
            <a:ext cx="4414837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12875"/>
            <a:ext cx="8640762" cy="5256213"/>
          </a:xfrm>
        </p:spPr>
        <p:txBody>
          <a:bodyPr/>
          <a:lstStyle/>
          <a:p>
            <a:r>
              <a:rPr lang="de-DE" altLang="de-DE" b="1" smtClean="0"/>
              <a:t>2023</a:t>
            </a:r>
          </a:p>
          <a:p>
            <a:r>
              <a:rPr lang="de-DE" altLang="de-DE" b="1" smtClean="0"/>
              <a:t>16. Mai: Online banking</a:t>
            </a:r>
          </a:p>
          <a:p>
            <a:endParaRPr lang="de-DE" altLang="de-DE" b="1" smtClean="0"/>
          </a:p>
          <a:p>
            <a:endParaRPr lang="de-DE" altLang="de-DE" b="1" smtClean="0"/>
          </a:p>
          <a:p>
            <a:endParaRPr lang="de-DE" altLang="de-DE" b="1" smtClean="0"/>
          </a:p>
          <a:p>
            <a:endParaRPr lang="de-DE" altLang="de-DE" b="1" smtClean="0"/>
          </a:p>
          <a:p>
            <a:endParaRPr lang="de-DE" altLang="de-DE" b="1" smtClean="0"/>
          </a:p>
          <a:p>
            <a:endParaRPr lang="de-DE" altLang="de-DE" b="1" smtClean="0"/>
          </a:p>
          <a:p>
            <a:endParaRPr lang="de-DE" altLang="de-DE" b="1" smtClean="0"/>
          </a:p>
          <a:p>
            <a:endParaRPr lang="de-DE" altLang="de-DE" b="1" smtClean="0"/>
          </a:p>
          <a:p>
            <a:endParaRPr lang="de-DE" altLang="de-DE" b="1" smtClean="0"/>
          </a:p>
          <a:p>
            <a:r>
              <a:rPr lang="de-DE" altLang="de-DE" b="1" smtClean="0"/>
              <a:t>Und welche digitalen Projekte werden wohl noch folgen??</a:t>
            </a:r>
          </a:p>
        </p:txBody>
      </p:sp>
      <p:pic>
        <p:nvPicPr>
          <p:cNvPr id="40964" name="Grafik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276475"/>
            <a:ext cx="525621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256213"/>
          </a:xfrm>
        </p:spPr>
        <p:txBody>
          <a:bodyPr/>
          <a:lstStyle/>
          <a:p>
            <a:r>
              <a:rPr lang="de-DE" altLang="de-DE" b="1" dirty="0" smtClean="0"/>
              <a:t>2023</a:t>
            </a:r>
          </a:p>
          <a:p>
            <a:r>
              <a:rPr lang="de-DE" altLang="de-DE" b="1" dirty="0" smtClean="0"/>
              <a:t>    Wir </a:t>
            </a:r>
            <a:r>
              <a:rPr lang="de-DE" altLang="de-DE" b="1" dirty="0" smtClean="0"/>
              <a:t>freuen uns </a:t>
            </a:r>
            <a:r>
              <a:rPr lang="de-DE" altLang="de-DE" b="1" dirty="0" smtClean="0"/>
              <a:t>über den </a:t>
            </a:r>
            <a:r>
              <a:rPr lang="de-DE" altLang="de-DE" b="1" dirty="0" smtClean="0"/>
              <a:t>Besuch </a:t>
            </a:r>
            <a:r>
              <a:rPr lang="de-DE" altLang="de-DE" b="1" dirty="0" smtClean="0"/>
              <a:t>der CKD</a:t>
            </a:r>
            <a:br>
              <a:rPr lang="de-DE" altLang="de-DE" b="1" dirty="0" smtClean="0"/>
            </a:br>
            <a:r>
              <a:rPr lang="de-DE" altLang="de-DE" b="1" dirty="0" smtClean="0"/>
              <a:t>Paderborn </a:t>
            </a:r>
            <a:r>
              <a:rPr lang="de-DE" altLang="de-DE" b="1" dirty="0" smtClean="0"/>
              <a:t>im </a:t>
            </a:r>
            <a:r>
              <a:rPr lang="de-DE" altLang="de-DE" b="1" dirty="0" smtClean="0"/>
              <a:t>Rahmen von </a:t>
            </a:r>
          </a:p>
          <a:p>
            <a:r>
              <a:rPr lang="de-DE" altLang="de-DE" b="1" dirty="0" smtClean="0">
                <a:solidFill>
                  <a:srgbClr val="C00000"/>
                </a:solidFill>
              </a:rPr>
              <a:t>    „</a:t>
            </a:r>
            <a:r>
              <a:rPr lang="de-DE" altLang="de-DE" b="1" dirty="0" smtClean="0">
                <a:solidFill>
                  <a:srgbClr val="C00000"/>
                </a:solidFill>
              </a:rPr>
              <a:t>In allen 4 Ecken Liebe entdecken“</a:t>
            </a:r>
          </a:p>
          <a:p>
            <a:endParaRPr lang="de-DE" altLang="de-DE" b="1" dirty="0" smtClean="0">
              <a:solidFill>
                <a:srgbClr val="C00000"/>
              </a:solidFill>
            </a:endParaRPr>
          </a:p>
          <a:p>
            <a:endParaRPr lang="de-DE" altLang="de-DE" b="1" dirty="0" smtClean="0">
              <a:solidFill>
                <a:srgbClr val="C00000"/>
              </a:solidFill>
            </a:endParaRPr>
          </a:p>
        </p:txBody>
      </p:sp>
      <p:pic>
        <p:nvPicPr>
          <p:cNvPr id="4198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77" y="3212976"/>
            <a:ext cx="496855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4824413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2020 – 2023</a:t>
            </a:r>
          </a:p>
          <a:p>
            <a:r>
              <a:rPr lang="de-DE" altLang="de-DE" smtClean="0"/>
              <a:t>Bericht über die Caritasarbeit, SCS und Caritas, Presse </a:t>
            </a:r>
          </a:p>
          <a:p>
            <a:r>
              <a:rPr lang="de-DE" altLang="de-DE" smtClean="0"/>
              <a:t>Sorgendes Dorf und viele Einladungen deutschlandweit</a:t>
            </a:r>
          </a:p>
          <a:p>
            <a:pPr eaLnBrk="1" hangingPunct="1"/>
            <a:endParaRPr lang="de-DE" altLang="de-DE" b="1" smtClean="0"/>
          </a:p>
        </p:txBody>
      </p:sp>
      <p:pic>
        <p:nvPicPr>
          <p:cNvPr id="2560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744788"/>
            <a:ext cx="57054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4824413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2020 – 2023</a:t>
            </a:r>
          </a:p>
          <a:p>
            <a:r>
              <a:rPr lang="de-DE" altLang="de-DE" b="1" smtClean="0"/>
              <a:t>Bericht über die Caritasarbeit (2019-2022)</a:t>
            </a:r>
          </a:p>
          <a:p>
            <a:r>
              <a:rPr lang="de-DE" altLang="de-DE" b="1" smtClean="0"/>
              <a:t>Januar 2020 IGW Berlin</a:t>
            </a:r>
          </a:p>
          <a:p>
            <a:pPr eaLnBrk="1" hangingPunct="1"/>
            <a:endParaRPr lang="de-DE" altLang="de-DE" b="1" smtClean="0"/>
          </a:p>
        </p:txBody>
      </p:sp>
      <p:pic>
        <p:nvPicPr>
          <p:cNvPr id="2662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819400"/>
            <a:ext cx="50276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918075"/>
            <a:ext cx="2881312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2276475"/>
            <a:ext cx="3468687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4824413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2020 – 2023</a:t>
            </a:r>
          </a:p>
          <a:p>
            <a:r>
              <a:rPr lang="de-DE" altLang="de-DE" b="1" smtClean="0"/>
              <a:t>LOCKDOWN wegen Corona (März 2020)</a:t>
            </a:r>
          </a:p>
          <a:p>
            <a:endParaRPr lang="de-DE" altLang="de-DE" b="1" smtClean="0"/>
          </a:p>
          <a:p>
            <a:pPr eaLnBrk="1" hangingPunct="1"/>
            <a:endParaRPr lang="de-DE" altLang="de-DE" b="1" smtClean="0"/>
          </a:p>
        </p:txBody>
      </p:sp>
      <p:pic>
        <p:nvPicPr>
          <p:cNvPr id="2765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20938"/>
            <a:ext cx="46101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256213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2020 – 2023</a:t>
            </a:r>
          </a:p>
          <a:p>
            <a:r>
              <a:rPr lang="de-DE" altLang="de-DE" b="1" smtClean="0"/>
              <a:t>Corona-LOCKDOWN und …? (April 2020)</a:t>
            </a:r>
          </a:p>
          <a:p>
            <a:endParaRPr lang="de-DE" altLang="de-DE" b="1" smtClean="0"/>
          </a:p>
          <a:p>
            <a:r>
              <a:rPr lang="de-DE" altLang="de-DE" b="1" smtClean="0"/>
              <a:t>Alles ausgebremst, aber</a:t>
            </a:r>
          </a:p>
          <a:p>
            <a:r>
              <a:rPr lang="de-DE" altLang="de-DE" b="1" u="sng" smtClean="0"/>
              <a:t>Kontakte und Kommunikation:</a:t>
            </a:r>
          </a:p>
          <a:p>
            <a:r>
              <a:rPr lang="de-DE" altLang="de-DE" b="1" smtClean="0">
                <a:solidFill>
                  <a:srgbClr val="C00000"/>
                </a:solidFill>
              </a:rPr>
              <a:t>Dorffunk, </a:t>
            </a:r>
          </a:p>
          <a:p>
            <a:r>
              <a:rPr lang="de-DE" altLang="de-DE" b="1" smtClean="0"/>
              <a:t>Klönstubenteam, </a:t>
            </a:r>
          </a:p>
          <a:p>
            <a:r>
              <a:rPr lang="de-DE" altLang="de-DE" b="1" smtClean="0">
                <a:solidFill>
                  <a:srgbClr val="C00000"/>
                </a:solidFill>
              </a:rPr>
              <a:t>CKD PB und Videokonferenzen,</a:t>
            </a:r>
          </a:p>
          <a:p>
            <a:r>
              <a:rPr lang="de-DE" altLang="de-DE" b="1" smtClean="0"/>
              <a:t>Osterkartenaktion 2020</a:t>
            </a:r>
          </a:p>
        </p:txBody>
      </p:sp>
      <p:pic>
        <p:nvPicPr>
          <p:cNvPr id="2867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2349500"/>
            <a:ext cx="2811463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256213"/>
          </a:xfrm>
        </p:spPr>
        <p:txBody>
          <a:bodyPr/>
          <a:lstStyle/>
          <a:p>
            <a:pPr eaLnBrk="1" hangingPunct="1"/>
            <a:r>
              <a:rPr lang="de-DE" altLang="de-DE" b="1" smtClean="0"/>
              <a:t>2020 – 2023</a:t>
            </a:r>
          </a:p>
          <a:p>
            <a:r>
              <a:rPr lang="de-DE" altLang="de-DE" b="1" smtClean="0"/>
              <a:t>Corona-LOCKDOWN gestalten (April 2020)</a:t>
            </a:r>
          </a:p>
          <a:p>
            <a:endParaRPr lang="de-DE" altLang="de-DE" b="1" smtClean="0"/>
          </a:p>
          <a:p>
            <a:r>
              <a:rPr lang="de-DE" altLang="de-DE" b="1" smtClean="0"/>
              <a:t>Andere Wege:</a:t>
            </a:r>
          </a:p>
          <a:p>
            <a:r>
              <a:rPr lang="de-DE" altLang="de-DE" b="1" smtClean="0"/>
              <a:t>Gegen Einsamkeit</a:t>
            </a:r>
          </a:p>
          <a:p>
            <a:r>
              <a:rPr lang="de-DE" altLang="de-DE" b="1" smtClean="0"/>
              <a:t>und zur Freude</a:t>
            </a:r>
          </a:p>
          <a:p>
            <a:endParaRPr lang="de-DE" altLang="de-DE" b="1" smtClean="0"/>
          </a:p>
        </p:txBody>
      </p:sp>
      <p:pic>
        <p:nvPicPr>
          <p:cNvPr id="29700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2466975"/>
            <a:ext cx="20447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365625"/>
            <a:ext cx="51085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2276475"/>
            <a:ext cx="2790825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256213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b="1" dirty="0" smtClean="0"/>
              <a:t>2020 – 2023</a:t>
            </a:r>
          </a:p>
          <a:p>
            <a:pPr>
              <a:defRPr/>
            </a:pPr>
            <a:r>
              <a:rPr lang="de-DE" altLang="de-DE" b="1" dirty="0"/>
              <a:t>Corona-LOCKDOWN und …? (Mai 2020)</a:t>
            </a:r>
          </a:p>
          <a:p>
            <a:pPr marL="0" indent="0">
              <a:defRPr/>
            </a:pPr>
            <a:r>
              <a:rPr lang="de-DE" altLang="de-DE" b="1" u="sng" dirty="0"/>
              <a:t>Erster Deutscher Digitaltag mit dem Ziel:</a:t>
            </a:r>
          </a:p>
          <a:p>
            <a:pPr marL="0" indent="0">
              <a:defRPr/>
            </a:pPr>
            <a:r>
              <a:rPr lang="de-DE" altLang="de-DE" b="1" dirty="0"/>
              <a:t>Internet und Digitales allen Bürgern nahebringen Tag wird trotz/wegen Corona doch stattfinden.</a:t>
            </a:r>
          </a:p>
          <a:p>
            <a:pPr marL="0" indent="0">
              <a:defRPr/>
            </a:pPr>
            <a:endParaRPr lang="de-DE" altLang="de-DE" b="1" dirty="0"/>
          </a:p>
          <a:p>
            <a:pPr marL="0" indent="0">
              <a:defRPr/>
            </a:pPr>
            <a:endParaRPr lang="de-DE" altLang="de-DE" b="1" dirty="0"/>
          </a:p>
          <a:p>
            <a:pPr>
              <a:defRPr/>
            </a:pPr>
            <a:r>
              <a:rPr lang="de-DE" altLang="de-DE" b="1" dirty="0"/>
              <a:t>     </a:t>
            </a:r>
          </a:p>
          <a:p>
            <a:pPr>
              <a:defRPr/>
            </a:pPr>
            <a:endParaRPr lang="de-DE" altLang="de-DE" b="1" dirty="0"/>
          </a:p>
          <a:p>
            <a:pPr>
              <a:defRPr/>
            </a:pPr>
            <a:endParaRPr lang="de-DE" altLang="de-DE" b="1" dirty="0" smtClean="0"/>
          </a:p>
          <a:p>
            <a:pPr>
              <a:defRPr/>
            </a:pPr>
            <a:endParaRPr lang="de-DE" altLang="de-DE" b="1" dirty="0" smtClean="0"/>
          </a:p>
        </p:txBody>
      </p:sp>
      <p:pic>
        <p:nvPicPr>
          <p:cNvPr id="3072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644900"/>
            <a:ext cx="5761038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256213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b="1" dirty="0" smtClean="0"/>
              <a:t>2020 – 2023</a:t>
            </a:r>
          </a:p>
          <a:p>
            <a:pPr>
              <a:defRPr/>
            </a:pPr>
            <a:r>
              <a:rPr lang="de-DE" altLang="de-DE" b="1" dirty="0" smtClean="0"/>
              <a:t>LOCKDOWN </a:t>
            </a:r>
            <a:r>
              <a:rPr lang="de-DE" altLang="de-DE" b="1" dirty="0"/>
              <a:t>und … (Mai 2020)</a:t>
            </a:r>
          </a:p>
          <a:p>
            <a:pPr marL="0" indent="0">
              <a:defRPr/>
            </a:pPr>
            <a:endParaRPr lang="de-DE" altLang="de-DE" b="1" dirty="0"/>
          </a:p>
          <a:p>
            <a:pPr marL="0" indent="0">
              <a:defRPr/>
            </a:pPr>
            <a:r>
              <a:rPr lang="de-DE" altLang="de-DE" b="1" u="sng" dirty="0"/>
              <a:t>Digital-analoges Erzählcafé </a:t>
            </a:r>
          </a:p>
          <a:p>
            <a:pPr marL="0" indent="0">
              <a:defRPr/>
            </a:pPr>
            <a:r>
              <a:rPr lang="de-DE" altLang="de-DE" b="1" dirty="0"/>
              <a:t>Wir drehten Videos mit Dorf-</a:t>
            </a:r>
          </a:p>
          <a:p>
            <a:pPr marL="0" indent="0">
              <a:defRPr/>
            </a:pPr>
            <a:r>
              <a:rPr lang="de-DE" altLang="de-DE" b="1" dirty="0" err="1"/>
              <a:t>bewohnern</a:t>
            </a:r>
            <a:r>
              <a:rPr lang="de-DE" altLang="de-DE" b="1" dirty="0"/>
              <a:t> </a:t>
            </a:r>
          </a:p>
          <a:p>
            <a:pPr marL="0" indent="0">
              <a:defRPr/>
            </a:pPr>
            <a:r>
              <a:rPr lang="de-DE" altLang="de-DE" b="1" dirty="0"/>
              <a:t>und </a:t>
            </a:r>
          </a:p>
          <a:p>
            <a:pPr marL="0" indent="0">
              <a:defRPr/>
            </a:pPr>
            <a:r>
              <a:rPr lang="de-DE" altLang="de-DE" b="1" dirty="0"/>
              <a:t>wurden als Vorzeigeprojekt des </a:t>
            </a:r>
          </a:p>
          <a:p>
            <a:pPr marL="0" indent="0">
              <a:defRPr/>
            </a:pPr>
            <a:r>
              <a:rPr lang="de-DE" altLang="de-DE" b="1" dirty="0"/>
              <a:t>Deutschen Digitaltages </a:t>
            </a:r>
          </a:p>
          <a:p>
            <a:pPr marL="0" indent="0">
              <a:defRPr/>
            </a:pPr>
            <a:r>
              <a:rPr lang="de-DE" altLang="de-DE" b="1" dirty="0"/>
              <a:t>besucht und selbst gefilmt. </a:t>
            </a:r>
          </a:p>
          <a:p>
            <a:pPr>
              <a:defRPr/>
            </a:pPr>
            <a:endParaRPr lang="de-DE" altLang="de-DE" b="1" dirty="0"/>
          </a:p>
          <a:p>
            <a:pPr>
              <a:defRPr/>
            </a:pPr>
            <a:endParaRPr lang="de-DE" altLang="de-DE" b="1" dirty="0" smtClean="0"/>
          </a:p>
          <a:p>
            <a:pPr>
              <a:defRPr/>
            </a:pPr>
            <a:endParaRPr lang="de-DE" altLang="de-DE" b="1" dirty="0" smtClean="0"/>
          </a:p>
        </p:txBody>
      </p:sp>
      <p:pic>
        <p:nvPicPr>
          <p:cNvPr id="3174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636838"/>
            <a:ext cx="2973387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i="0" smtClean="0"/>
              <a:t>Caritas-Konferenz St. Maria Salome Ovenhausen</a:t>
            </a:r>
            <a:endParaRPr lang="de-DE" altLang="de-DE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8134350" cy="5256213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b="1" dirty="0" smtClean="0"/>
              <a:t>2020 – 2023</a:t>
            </a:r>
          </a:p>
          <a:p>
            <a:pPr>
              <a:defRPr/>
            </a:pPr>
            <a:r>
              <a:rPr lang="de-DE" altLang="de-DE" b="1" dirty="0"/>
              <a:t>LOCKDOWN beflügelt Digitales (19. Juni 2020)</a:t>
            </a:r>
          </a:p>
          <a:p>
            <a:pPr marL="0" indent="0">
              <a:defRPr/>
            </a:pPr>
            <a:endParaRPr lang="de-DE" altLang="de-DE" b="1" dirty="0"/>
          </a:p>
          <a:p>
            <a:pPr marL="0" indent="0">
              <a:defRPr/>
            </a:pPr>
            <a:r>
              <a:rPr lang="de-DE" altLang="de-DE" b="1" dirty="0"/>
              <a:t>Und kam ein noch ein Knaller:</a:t>
            </a:r>
          </a:p>
          <a:p>
            <a:pPr marL="0" indent="0">
              <a:defRPr/>
            </a:pPr>
            <a:r>
              <a:rPr lang="de-DE" altLang="de-DE" b="1" dirty="0"/>
              <a:t>Der Deutsche Digitaltag hat uns und unser Projekt an das Bundespräsidialamt gemeldet.</a:t>
            </a:r>
          </a:p>
          <a:p>
            <a:pPr marL="0" indent="0">
              <a:defRPr/>
            </a:pPr>
            <a:endParaRPr lang="de-DE" altLang="de-DE" b="1" dirty="0"/>
          </a:p>
          <a:p>
            <a:pPr marL="0" indent="0">
              <a:defRPr/>
            </a:pPr>
            <a:r>
              <a:rPr lang="de-DE" altLang="de-DE" b="1" dirty="0"/>
              <a:t>Und somit kam es zu … </a:t>
            </a:r>
            <a:r>
              <a:rPr lang="de-DE" altLang="de-DE" b="1" dirty="0" err="1"/>
              <a:t>Klönstube</a:t>
            </a:r>
            <a:r>
              <a:rPr lang="de-DE" altLang="de-DE" b="1" dirty="0"/>
              <a:t> wird TV-Studio</a:t>
            </a:r>
          </a:p>
          <a:p>
            <a:pPr>
              <a:defRPr/>
            </a:pPr>
            <a:endParaRPr lang="de-DE" altLang="de-DE" b="1" dirty="0"/>
          </a:p>
          <a:p>
            <a:pPr>
              <a:defRPr/>
            </a:pPr>
            <a:endParaRPr lang="de-DE" altLang="de-DE" b="1" dirty="0" smtClean="0"/>
          </a:p>
          <a:p>
            <a:pPr>
              <a:defRPr/>
            </a:pPr>
            <a:endParaRPr lang="de-DE" altLang="de-DE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28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494</Words>
  <Application>Microsoft Office PowerPoint</Application>
  <PresentationFormat>Bildschirmpräsentation (4:3)</PresentationFormat>
  <Paragraphs>138</Paragraphs>
  <Slides>18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1" baseType="lpstr">
      <vt:lpstr>ＭＳ Ｐゴシック</vt:lpstr>
      <vt:lpstr>Arial</vt:lpstr>
      <vt:lpstr>Leere Präsentation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  <vt:lpstr>Caritas-Konferenz St. Maria Salome Ovenhausen</vt:lpstr>
    </vt:vector>
  </TitlesOfParts>
  <Company>Mitarbeiter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Mitarbeiter</dc:creator>
  <cp:lastModifiedBy>Microsoft-Konto</cp:lastModifiedBy>
  <cp:revision>48</cp:revision>
  <dcterms:created xsi:type="dcterms:W3CDTF">2009-08-13T14:51:56Z</dcterms:created>
  <dcterms:modified xsi:type="dcterms:W3CDTF">2023-07-02T08:39:33Z</dcterms:modified>
</cp:coreProperties>
</file>