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2"/>
  </p:notesMasterIdLst>
  <p:sldIdLst>
    <p:sldId id="256" r:id="rId2"/>
    <p:sldId id="258" r:id="rId3"/>
    <p:sldId id="264" r:id="rId4"/>
    <p:sldId id="265" r:id="rId5"/>
    <p:sldId id="259" r:id="rId6"/>
    <p:sldId id="260" r:id="rId7"/>
    <p:sldId id="257" r:id="rId8"/>
    <p:sldId id="261" r:id="rId9"/>
    <p:sldId id="262" r:id="rId10"/>
    <p:sldId id="263" r:id="rId11"/>
    <p:sldId id="266" r:id="rId12"/>
    <p:sldId id="267" r:id="rId13"/>
    <p:sldId id="273" r:id="rId14"/>
    <p:sldId id="268" r:id="rId15"/>
    <p:sldId id="269" r:id="rId16"/>
    <p:sldId id="270" r:id="rId17"/>
    <p:sldId id="271" r:id="rId18"/>
    <p:sldId id="272" r:id="rId19"/>
    <p:sldId id="275" r:id="rId20"/>
    <p:sldId id="290" r:id="rId21"/>
  </p:sldIdLst>
  <p:sldSz cx="9144000" cy="6858000" type="screen4x3"/>
  <p:notesSz cx="6858000" cy="9144000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D00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141" autoAdjust="0"/>
    <p:restoredTop sz="90805" autoAdjust="0"/>
  </p:normalViewPr>
  <p:slideViewPr>
    <p:cSldViewPr>
      <p:cViewPr varScale="1">
        <p:scale>
          <a:sx n="99" d="100"/>
          <a:sy n="99" d="100"/>
        </p:scale>
        <p:origin x="612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-128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291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pitchFamily="-128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100" name="Rectangle 1028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3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Mastertextformat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12294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-128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295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5913CD7-3F78-45D0-953E-ACE0062328EC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493060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28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2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2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2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28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E0E9AE4-2345-4DD1-8DA5-662C1C622FC8}" type="slidenum">
              <a:rPr lang="de-DE" altLang="de-DE" sz="1200" smtClean="0"/>
              <a:pPr/>
              <a:t>1</a:t>
            </a:fld>
            <a:endParaRPr lang="de-DE" altLang="de-DE" sz="1200" smtClean="0"/>
          </a:p>
        </p:txBody>
      </p:sp>
      <p:sp>
        <p:nvSpPr>
          <p:cNvPr id="614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405709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head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637713" cy="1406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3" descr="logo_n_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6092825"/>
            <a:ext cx="295275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logo_n"/>
          <p:cNvPicPr>
            <a:picLocks noChangeAspect="1" noChangeArrowheads="1"/>
          </p:cNvPicPr>
          <p:nvPr/>
        </p:nvPicPr>
        <p:blipFill>
          <a:blip r:embed="rId4" cstate="print">
            <a:lum bright="48000" contrast="-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450" y="2708275"/>
            <a:ext cx="3384550" cy="312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1524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2209800" cy="1752600"/>
          </a:xfrm>
        </p:spPr>
        <p:txBody>
          <a:bodyPr/>
          <a:lstStyle>
            <a:lvl1pPr marL="0" indent="0" algn="ctr">
              <a:defRPr/>
            </a:lvl1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293629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Kurzform rotschwarz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6067425"/>
            <a:ext cx="2295525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 bwMode="auto">
          <a:xfrm>
            <a:off x="6553200" y="64770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/>
            </a:lvl1pPr>
          </a:lstStyle>
          <a:p>
            <a:pPr>
              <a:defRPr/>
            </a:pPr>
            <a:fld id="{3660BB5C-E8A5-4BFB-AA09-6D82DFF1C53E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61262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 descr="logo_n"/>
          <p:cNvPicPr>
            <a:picLocks noChangeAspect="1" noChangeArrowheads="1"/>
          </p:cNvPicPr>
          <p:nvPr/>
        </p:nvPicPr>
        <p:blipFill>
          <a:blip r:embed="rId4" cstate="print">
            <a:lum bright="48000" contrast="-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7238" y="3068638"/>
            <a:ext cx="3816351" cy="352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7" descr="head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637713" cy="1406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2541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MASTERTITELFORMAT BEARBEITEN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9138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Mastertextformat bearbeiten</a:t>
            </a:r>
          </a:p>
          <a:p>
            <a:pPr lvl="1"/>
            <a:r>
              <a:rPr lang="de-DE" altLang="de-DE" smtClean="0"/>
              <a:t>_ Zweite Ebene</a:t>
            </a:r>
          </a:p>
          <a:p>
            <a:pPr lvl="2"/>
            <a:r>
              <a:rPr lang="de-DE" altLang="de-DE" smtClean="0"/>
              <a:t>_ Dritte 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</p:sldLayoutIdLst>
  <p:hf sldNum="0" hdr="0" ftr="0"/>
  <p:txStyles>
    <p:titleStyle>
      <a:lvl1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i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i="1">
          <a:solidFill>
            <a:schemeClr val="bg1"/>
          </a:solidFill>
          <a:latin typeface="Arial" charset="0"/>
          <a:ea typeface="ＭＳ Ｐゴシック" pitchFamily="-128" charset="-128"/>
        </a:defRPr>
      </a:lvl2pPr>
      <a:lvl3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i="1">
          <a:solidFill>
            <a:schemeClr val="bg1"/>
          </a:solidFill>
          <a:latin typeface="Arial" charset="0"/>
          <a:ea typeface="ＭＳ Ｐゴシック" pitchFamily="-128" charset="-128"/>
        </a:defRPr>
      </a:lvl3pPr>
      <a:lvl4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i="1">
          <a:solidFill>
            <a:schemeClr val="bg1"/>
          </a:solidFill>
          <a:latin typeface="Arial" charset="0"/>
          <a:ea typeface="ＭＳ Ｐゴシック" pitchFamily="-128" charset="-128"/>
        </a:defRPr>
      </a:lvl4pPr>
      <a:lvl5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i="1">
          <a:solidFill>
            <a:schemeClr val="bg1"/>
          </a:solidFill>
          <a:latin typeface="Arial" charset="0"/>
          <a:ea typeface="ＭＳ Ｐゴシック" pitchFamily="-128" charset="-128"/>
        </a:defRPr>
      </a:lvl5pPr>
      <a:lvl6pPr marL="457200" algn="l" rtl="0" fontAlgn="base">
        <a:lnSpc>
          <a:spcPct val="110000"/>
        </a:lnSpc>
        <a:spcBef>
          <a:spcPct val="0"/>
        </a:spcBef>
        <a:spcAft>
          <a:spcPct val="0"/>
        </a:spcAft>
        <a:defRPr i="1">
          <a:solidFill>
            <a:schemeClr val="bg1"/>
          </a:solidFill>
          <a:latin typeface="Arial" charset="0"/>
          <a:ea typeface="ＭＳ Ｐゴシック" pitchFamily="-128" charset="-128"/>
        </a:defRPr>
      </a:lvl6pPr>
      <a:lvl7pPr marL="914400" algn="l" rtl="0" fontAlgn="base">
        <a:lnSpc>
          <a:spcPct val="110000"/>
        </a:lnSpc>
        <a:spcBef>
          <a:spcPct val="0"/>
        </a:spcBef>
        <a:spcAft>
          <a:spcPct val="0"/>
        </a:spcAft>
        <a:defRPr i="1">
          <a:solidFill>
            <a:schemeClr val="bg1"/>
          </a:solidFill>
          <a:latin typeface="Arial" charset="0"/>
          <a:ea typeface="ＭＳ Ｐゴシック" pitchFamily="-128" charset="-128"/>
        </a:defRPr>
      </a:lvl7pPr>
      <a:lvl8pPr marL="1371600" algn="l" rtl="0" fontAlgn="base">
        <a:lnSpc>
          <a:spcPct val="110000"/>
        </a:lnSpc>
        <a:spcBef>
          <a:spcPct val="0"/>
        </a:spcBef>
        <a:spcAft>
          <a:spcPct val="0"/>
        </a:spcAft>
        <a:defRPr i="1">
          <a:solidFill>
            <a:schemeClr val="bg1"/>
          </a:solidFill>
          <a:latin typeface="Arial" charset="0"/>
          <a:ea typeface="ＭＳ Ｐゴシック" pitchFamily="-128" charset="-128"/>
        </a:defRPr>
      </a:lvl8pPr>
      <a:lvl9pPr marL="1828800" algn="l" rtl="0" fontAlgn="base">
        <a:lnSpc>
          <a:spcPct val="110000"/>
        </a:lnSpc>
        <a:spcBef>
          <a:spcPct val="0"/>
        </a:spcBef>
        <a:spcAft>
          <a:spcPct val="0"/>
        </a:spcAft>
        <a:defRPr i="1">
          <a:solidFill>
            <a:schemeClr val="bg1"/>
          </a:solidFill>
          <a:latin typeface="Arial" charset="0"/>
          <a:ea typeface="ＭＳ Ｐゴシック" pitchFamily="-128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defRPr sz="14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de-DE" altLang="de-DE" b="1" i="0" smtClean="0"/>
              <a:t>Caritas-Konferenz St. Maria Salome Ovenhausen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9388" y="1557338"/>
            <a:ext cx="8278812" cy="4895850"/>
          </a:xfrm>
        </p:spPr>
        <p:txBody>
          <a:bodyPr/>
          <a:lstStyle/>
          <a:p>
            <a:pPr eaLnBrk="1" hangingPunct="1"/>
            <a:r>
              <a:rPr lang="de-DE" altLang="de-DE" sz="3600" b="1" smtClean="0"/>
              <a:t>Unser Weg in die digitale Welt </a:t>
            </a:r>
          </a:p>
          <a:p>
            <a:pPr eaLnBrk="1" hangingPunct="1"/>
            <a:r>
              <a:rPr lang="de-DE" altLang="de-DE" sz="3600" b="1" smtClean="0"/>
              <a:t>über die Klönstube </a:t>
            </a:r>
          </a:p>
          <a:p>
            <a:pPr eaLnBrk="1" hangingPunct="1"/>
            <a:r>
              <a:rPr lang="de-DE" altLang="de-DE" sz="3600" smtClean="0"/>
              <a:t>(Ehrenamtliches CKD-Café)</a:t>
            </a:r>
          </a:p>
          <a:p>
            <a:pPr eaLnBrk="1" hangingPunct="1"/>
            <a:r>
              <a:rPr lang="de-DE" altLang="de-DE" sz="3600" b="1" smtClean="0"/>
              <a:t>@</a:t>
            </a:r>
          </a:p>
          <a:p>
            <a:pPr eaLnBrk="1" hangingPunct="1"/>
            <a:r>
              <a:rPr lang="de-DE" altLang="de-DE" sz="3600" b="1" smtClean="0"/>
              <a:t>Unsere kleine Chronik (2015 – 2019)</a:t>
            </a:r>
          </a:p>
          <a:p>
            <a:pPr eaLnBrk="1" hangingPunct="1"/>
            <a:endParaRPr lang="de-DE" altLang="de-DE" sz="2800" b="1" smtClean="0"/>
          </a:p>
          <a:p>
            <a:pPr eaLnBrk="1" hangingPunct="1"/>
            <a:r>
              <a:rPr lang="de-DE" altLang="de-DE" sz="3600" smtClean="0"/>
              <a:t>Autor: Martina Voss, CKD Ovenhausen</a:t>
            </a:r>
          </a:p>
          <a:p>
            <a:pPr eaLnBrk="1" hangingPunct="1"/>
            <a:endParaRPr lang="de-DE" altLang="de-DE" b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b="1" i="0" smtClean="0"/>
              <a:t>Caritas-Konferenz St. Maria Salome Ovenhausen</a:t>
            </a:r>
            <a:endParaRPr lang="de-DE" altLang="de-DE" smtClean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12875"/>
            <a:ext cx="8134350" cy="5329238"/>
          </a:xfrm>
        </p:spPr>
        <p:txBody>
          <a:bodyPr/>
          <a:lstStyle/>
          <a:p>
            <a:pPr eaLnBrk="1" hangingPunct="1"/>
            <a:r>
              <a:rPr lang="de-DE" altLang="de-DE" b="1" smtClean="0"/>
              <a:t>2016</a:t>
            </a:r>
          </a:p>
          <a:p>
            <a:pPr eaLnBrk="1" hangingPunct="1"/>
            <a:r>
              <a:rPr lang="de-DE" altLang="de-DE" smtClean="0"/>
              <a:t>Analoger Zugang zur Klönstube und ins Digitale</a:t>
            </a:r>
          </a:p>
          <a:p>
            <a:pPr eaLnBrk="1" hangingPunct="1"/>
            <a:endParaRPr lang="de-DE" altLang="de-DE" smtClean="0"/>
          </a:p>
        </p:txBody>
      </p:sp>
      <p:pic>
        <p:nvPicPr>
          <p:cNvPr id="15364" name="Inhaltsplatzhalt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289175"/>
            <a:ext cx="6697662" cy="445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b="1" i="0" smtClean="0"/>
              <a:t>Caritas-Konferenz St. Maria Salome Ovenhausen</a:t>
            </a:r>
            <a:endParaRPr lang="de-DE" altLang="de-DE" smtClean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12875"/>
            <a:ext cx="8134350" cy="5329238"/>
          </a:xfrm>
        </p:spPr>
        <p:txBody>
          <a:bodyPr/>
          <a:lstStyle/>
          <a:p>
            <a:pPr eaLnBrk="1" hangingPunct="1"/>
            <a:r>
              <a:rPr lang="de-DE" altLang="de-DE" b="1" smtClean="0"/>
              <a:t>2017</a:t>
            </a:r>
          </a:p>
          <a:p>
            <a:pPr eaLnBrk="1" hangingPunct="1"/>
            <a:r>
              <a:rPr lang="de-DE" altLang="de-DE" smtClean="0"/>
              <a:t>September – Auszug aus unseren Vorschlägen für SCS</a:t>
            </a:r>
          </a:p>
          <a:p>
            <a:pPr eaLnBrk="1" hangingPunct="1"/>
            <a:r>
              <a:rPr lang="de-DE" altLang="de-DE" smtClean="0"/>
              <a:t>(Smart Country Side) … unser 1. Digitalprojekt</a:t>
            </a:r>
          </a:p>
          <a:p>
            <a:pPr eaLnBrk="1" hangingPunct="1"/>
            <a:endParaRPr lang="de-DE" altLang="de-DE" smtClean="0"/>
          </a:p>
          <a:p>
            <a:r>
              <a:rPr lang="de-DE" altLang="de-DE" b="1" u="sng" smtClean="0"/>
              <a:t>App als sorgendes Dorf</a:t>
            </a:r>
            <a:endParaRPr lang="de-DE" altLang="de-DE" b="1" smtClean="0"/>
          </a:p>
          <a:p>
            <a:r>
              <a:rPr lang="de-DE" altLang="de-DE" smtClean="0"/>
              <a:t>1. Ggf. Vernetzung mit nebenan.de (Kümmerer App)</a:t>
            </a:r>
          </a:p>
          <a:p>
            <a:r>
              <a:rPr lang="de-DE" altLang="de-DE" smtClean="0"/>
              <a:t>2. Fragen an Caritas online stellen können</a:t>
            </a:r>
          </a:p>
          <a:p>
            <a:r>
              <a:rPr lang="de-DE" altLang="de-DE" smtClean="0"/>
              <a:t>3. Verlinkung mit bereits bestehenden Internetseiten (Homepage) aus dem sozialen Umfeld (z. B. Caritas Brakel, DiCaV Paderborn, CKD </a:t>
            </a:r>
          </a:p>
          <a:p>
            <a:r>
              <a:rPr lang="de-DE" altLang="de-DE" smtClean="0"/>
              <a:t>    Paderborn, EGV etc.) als Informationspool</a:t>
            </a:r>
          </a:p>
          <a:p>
            <a:pPr eaLnBrk="1" hangingPunct="1"/>
            <a:endParaRPr lang="de-DE" altLang="de-DE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b="1" i="0" smtClean="0"/>
              <a:t>Caritas-Konferenz St. Maria Salome Ovenhausen</a:t>
            </a:r>
            <a:endParaRPr lang="de-DE" altLang="de-DE" smtClean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12875"/>
            <a:ext cx="8134350" cy="5329238"/>
          </a:xfrm>
        </p:spPr>
        <p:txBody>
          <a:bodyPr/>
          <a:lstStyle/>
          <a:p>
            <a:pPr eaLnBrk="1" hangingPunct="1"/>
            <a:r>
              <a:rPr lang="de-DE" altLang="de-DE" b="1" smtClean="0"/>
              <a:t>2018</a:t>
            </a:r>
          </a:p>
          <a:p>
            <a:pPr eaLnBrk="1" hangingPunct="1"/>
            <a:endParaRPr lang="de-DE" altLang="de-DE" smtClean="0"/>
          </a:p>
        </p:txBody>
      </p:sp>
      <p:pic>
        <p:nvPicPr>
          <p:cNvPr id="17412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801813"/>
            <a:ext cx="6624637" cy="494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b="1" i="0" smtClean="0"/>
              <a:t>Caritas-Konferenz St. Maria Salome Ovenhausen</a:t>
            </a:r>
            <a:endParaRPr lang="de-DE" altLang="de-DE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12875"/>
            <a:ext cx="8134350" cy="5329238"/>
          </a:xfrm>
        </p:spPr>
        <p:txBody>
          <a:bodyPr/>
          <a:lstStyle/>
          <a:p>
            <a:pPr eaLnBrk="1" hangingPunct="1"/>
            <a:r>
              <a:rPr lang="de-DE" altLang="de-DE" b="1" smtClean="0"/>
              <a:t>2018</a:t>
            </a:r>
          </a:p>
          <a:p>
            <a:pPr eaLnBrk="1" hangingPunct="1"/>
            <a:r>
              <a:rPr lang="de-DE" altLang="de-DE" b="1" smtClean="0"/>
              <a:t>Medienecke – auch Laptops und Tablets müssen</a:t>
            </a:r>
          </a:p>
          <a:p>
            <a:pPr eaLnBrk="1" hangingPunct="1"/>
            <a:r>
              <a:rPr lang="de-DE" altLang="de-DE" b="1" smtClean="0"/>
              <a:t>auftanken</a:t>
            </a:r>
          </a:p>
          <a:p>
            <a:pPr eaLnBrk="1" hangingPunct="1"/>
            <a:endParaRPr lang="de-DE" altLang="de-DE" b="1" smtClean="0"/>
          </a:p>
        </p:txBody>
      </p:sp>
      <p:pic>
        <p:nvPicPr>
          <p:cNvPr id="18436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275" y="2425700"/>
            <a:ext cx="3219450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b="1" i="0" smtClean="0"/>
              <a:t>Caritas-Konferenz St. Maria Salome Ovenhausen</a:t>
            </a:r>
            <a:endParaRPr lang="de-DE" altLang="de-DE" smtClean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12875"/>
            <a:ext cx="8134350" cy="5329238"/>
          </a:xfrm>
        </p:spPr>
        <p:txBody>
          <a:bodyPr/>
          <a:lstStyle/>
          <a:p>
            <a:pPr eaLnBrk="1" hangingPunct="1"/>
            <a:r>
              <a:rPr lang="de-DE" altLang="de-DE" b="1" smtClean="0"/>
              <a:t>2019</a:t>
            </a:r>
          </a:p>
          <a:p>
            <a:pPr eaLnBrk="1" hangingPunct="1"/>
            <a:endParaRPr lang="de-DE" altLang="de-DE" smtClean="0"/>
          </a:p>
        </p:txBody>
      </p:sp>
      <p:pic>
        <p:nvPicPr>
          <p:cNvPr id="19460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831975"/>
            <a:ext cx="6559550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b="1" i="0" smtClean="0"/>
              <a:t>Caritas-Konferenz St. Maria Salome Ovenhausen</a:t>
            </a:r>
            <a:endParaRPr lang="de-DE" altLang="de-DE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12875"/>
            <a:ext cx="8134350" cy="5329238"/>
          </a:xfrm>
        </p:spPr>
        <p:txBody>
          <a:bodyPr/>
          <a:lstStyle/>
          <a:p>
            <a:pPr eaLnBrk="1" hangingPunct="1"/>
            <a:r>
              <a:rPr lang="de-DE" altLang="de-DE" b="1" smtClean="0"/>
              <a:t>2019</a:t>
            </a:r>
          </a:p>
          <a:p>
            <a:pPr eaLnBrk="1" hangingPunct="1"/>
            <a:endParaRPr lang="de-DE" altLang="de-DE" smtClean="0"/>
          </a:p>
        </p:txBody>
      </p:sp>
      <p:pic>
        <p:nvPicPr>
          <p:cNvPr id="20484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844675"/>
            <a:ext cx="5976938" cy="485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b="1" i="0" smtClean="0"/>
              <a:t>Caritas-Konferenz St. Maria Salome Ovenhausen</a:t>
            </a:r>
            <a:endParaRPr lang="de-DE" altLang="de-DE" smtClean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12875"/>
            <a:ext cx="8134350" cy="5329238"/>
          </a:xfrm>
        </p:spPr>
        <p:txBody>
          <a:bodyPr/>
          <a:lstStyle/>
          <a:p>
            <a:pPr eaLnBrk="1" hangingPunct="1"/>
            <a:r>
              <a:rPr lang="de-DE" altLang="de-DE" b="1" smtClean="0"/>
              <a:t>2019</a:t>
            </a:r>
          </a:p>
          <a:p>
            <a:pPr eaLnBrk="1" hangingPunct="1"/>
            <a:r>
              <a:rPr lang="de-DE" altLang="de-DE" b="1" smtClean="0"/>
              <a:t>Wir möchten den Dorffunk – das Dorf in der Tasche</a:t>
            </a:r>
          </a:p>
          <a:p>
            <a:pPr eaLnBrk="1" hangingPunct="1"/>
            <a:endParaRPr lang="de-DE" altLang="de-DE" b="1" smtClean="0"/>
          </a:p>
          <a:p>
            <a:pPr eaLnBrk="1" hangingPunct="1"/>
            <a:endParaRPr lang="de-DE" altLang="de-DE" b="1" smtClean="0"/>
          </a:p>
          <a:p>
            <a:pPr eaLnBrk="1" hangingPunct="1"/>
            <a:endParaRPr lang="de-DE" altLang="de-DE" smtClean="0"/>
          </a:p>
        </p:txBody>
      </p:sp>
      <p:pic>
        <p:nvPicPr>
          <p:cNvPr id="21508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588" y="2276475"/>
            <a:ext cx="6854825" cy="393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b="1" i="0" smtClean="0"/>
              <a:t>Caritas-Konferenz St. Maria Salome Ovenhausen</a:t>
            </a:r>
            <a:endParaRPr lang="de-DE" altLang="de-DE" smtClean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12875"/>
            <a:ext cx="8134350" cy="5329238"/>
          </a:xfrm>
        </p:spPr>
        <p:txBody>
          <a:bodyPr/>
          <a:lstStyle/>
          <a:p>
            <a:pPr eaLnBrk="1" hangingPunct="1"/>
            <a:r>
              <a:rPr lang="de-DE" altLang="de-DE" b="1" smtClean="0"/>
              <a:t>2019</a:t>
            </a:r>
          </a:p>
          <a:p>
            <a:pPr eaLnBrk="1" hangingPunct="1"/>
            <a:r>
              <a:rPr lang="de-DE" altLang="de-DE" b="1" smtClean="0"/>
              <a:t>Gut versorgt in … Höxter (Kooperation)</a:t>
            </a:r>
          </a:p>
          <a:p>
            <a:pPr eaLnBrk="1" hangingPunct="1"/>
            <a:endParaRPr lang="de-DE" altLang="de-DE" smtClean="0"/>
          </a:p>
        </p:txBody>
      </p:sp>
      <p:pic>
        <p:nvPicPr>
          <p:cNvPr id="2253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420938"/>
            <a:ext cx="6065837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b="1" i="0" smtClean="0"/>
              <a:t>Caritas-Konferenz St. Maria Salome Ovenhausen</a:t>
            </a:r>
            <a:endParaRPr lang="de-DE" altLang="de-DE" smtClean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12875"/>
            <a:ext cx="8134350" cy="5329238"/>
          </a:xfrm>
        </p:spPr>
        <p:txBody>
          <a:bodyPr/>
          <a:lstStyle/>
          <a:p>
            <a:pPr eaLnBrk="1" hangingPunct="1"/>
            <a:r>
              <a:rPr lang="de-DE" altLang="de-DE" b="1" smtClean="0"/>
              <a:t>2019</a:t>
            </a:r>
          </a:p>
          <a:p>
            <a:pPr eaLnBrk="1" hangingPunct="1"/>
            <a:r>
              <a:rPr lang="de-DE" altLang="de-DE" b="1" smtClean="0"/>
              <a:t>17. April – Fraunhofer IESE gibt APP und WEB frei! </a:t>
            </a:r>
          </a:p>
          <a:p>
            <a:pPr eaLnBrk="1" hangingPunct="1"/>
            <a:endParaRPr lang="de-DE" altLang="de-DE" smtClean="0"/>
          </a:p>
        </p:txBody>
      </p:sp>
      <p:pic>
        <p:nvPicPr>
          <p:cNvPr id="23556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420938"/>
            <a:ext cx="6118225" cy="406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b="1" i="0" smtClean="0"/>
              <a:t>Caritas-Konferenz St. Maria Salome Ovenhausen</a:t>
            </a:r>
            <a:endParaRPr lang="de-DE" altLang="de-DE" smtClean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12875"/>
            <a:ext cx="8134350" cy="5329238"/>
          </a:xfrm>
        </p:spPr>
        <p:txBody>
          <a:bodyPr/>
          <a:lstStyle/>
          <a:p>
            <a:pPr eaLnBrk="1" hangingPunct="1"/>
            <a:r>
              <a:rPr lang="de-DE" altLang="de-DE" b="1" smtClean="0"/>
              <a:t>2019</a:t>
            </a:r>
          </a:p>
          <a:p>
            <a:pPr eaLnBrk="1" hangingPunct="1"/>
            <a:r>
              <a:rPr lang="de-DE" altLang="de-DE" b="1" smtClean="0"/>
              <a:t>Das Dorf freut sich mit den Dorfdigitalexperten</a:t>
            </a:r>
          </a:p>
          <a:p>
            <a:pPr eaLnBrk="1" hangingPunct="1"/>
            <a:r>
              <a:rPr lang="de-DE" altLang="de-DE" b="1" smtClean="0"/>
              <a:t> </a:t>
            </a:r>
          </a:p>
          <a:p>
            <a:pPr eaLnBrk="1" hangingPunct="1"/>
            <a:endParaRPr lang="de-DE" altLang="de-DE" smtClean="0"/>
          </a:p>
        </p:txBody>
      </p:sp>
      <p:pic>
        <p:nvPicPr>
          <p:cNvPr id="24580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2349500"/>
            <a:ext cx="6084888" cy="426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e-DE" altLang="de-DE" b="1" i="0" smtClean="0"/>
              <a:t>Caritas-Konferenz St. Maria Salome Ovenhausen</a:t>
            </a:r>
            <a:endParaRPr lang="de-DE" altLang="de-DE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95325" y="1447800"/>
            <a:ext cx="7772400" cy="5149850"/>
          </a:xfrm>
        </p:spPr>
        <p:txBody>
          <a:bodyPr/>
          <a:lstStyle/>
          <a:p>
            <a:r>
              <a:rPr lang="de-DE" altLang="de-DE" b="1" smtClean="0"/>
              <a:t>2015 </a:t>
            </a:r>
          </a:p>
          <a:p>
            <a:r>
              <a:rPr lang="de-DE" altLang="de-DE" smtClean="0"/>
              <a:t>Flüchtlinge in unser Grundschule:</a:t>
            </a:r>
          </a:p>
          <a:p>
            <a:r>
              <a:rPr lang="de-DE" altLang="de-DE" smtClean="0"/>
              <a:t>Kommunikation nach Hause?</a:t>
            </a:r>
          </a:p>
          <a:p>
            <a:r>
              <a:rPr lang="de-DE" altLang="de-DE" smtClean="0"/>
              <a:t>Präsenz im Dorf?</a:t>
            </a:r>
          </a:p>
          <a:p>
            <a:r>
              <a:rPr lang="de-DE" altLang="de-DE" smtClean="0"/>
              <a:t>Idee: freies WLAN durch Freifunk Paderborn</a:t>
            </a:r>
          </a:p>
          <a:p>
            <a:r>
              <a:rPr lang="de-DE" altLang="de-DE" smtClean="0"/>
              <a:t>             </a:t>
            </a:r>
          </a:p>
        </p:txBody>
      </p:sp>
      <p:pic>
        <p:nvPicPr>
          <p:cNvPr id="717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3716338"/>
            <a:ext cx="2422525" cy="270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b="1" i="0" smtClean="0"/>
              <a:t>Caritas-Konferenz St. Maria Salome Ovenhausen</a:t>
            </a:r>
            <a:endParaRPr lang="de-DE" altLang="de-DE" smtClean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12875"/>
            <a:ext cx="8134350" cy="5256213"/>
          </a:xfrm>
        </p:spPr>
        <p:txBody>
          <a:bodyPr/>
          <a:lstStyle/>
          <a:p>
            <a:r>
              <a:rPr lang="de-DE" altLang="de-DE" b="1" smtClean="0"/>
              <a:t>Im Jahre 2019 und danach </a:t>
            </a:r>
          </a:p>
          <a:p>
            <a:endParaRPr lang="de-DE" altLang="de-DE" b="1" smtClean="0"/>
          </a:p>
          <a:p>
            <a:r>
              <a:rPr lang="de-DE" altLang="de-DE" sz="1800" b="1" smtClean="0"/>
              <a:t>     haben wir nach dem Start der Dorffunk-App und unser Dorf-Webseite </a:t>
            </a:r>
            <a:br>
              <a:rPr lang="de-DE" altLang="de-DE" sz="1800" b="1" smtClean="0"/>
            </a:br>
            <a:r>
              <a:rPr lang="de-DE" altLang="de-DE" sz="1800" b="1" smtClean="0"/>
              <a:t>Ovenhausen-digital sehr viele Einladungen bekommen. </a:t>
            </a:r>
            <a:br>
              <a:rPr lang="de-DE" altLang="de-DE" sz="1800" b="1" smtClean="0"/>
            </a:br>
            <a:r>
              <a:rPr lang="de-DE" altLang="de-DE" sz="1800" b="1" smtClean="0"/>
              <a:t>Unser Mühen wurden belohnt und sind ein Beispiel für die Dörfer im Kreis Höxter, in der Erzdiözese Paderborn und deutschlandweit geworden. </a:t>
            </a:r>
          </a:p>
          <a:p>
            <a:endParaRPr lang="de-DE" altLang="de-DE" b="1" smtClean="0">
              <a:solidFill>
                <a:srgbClr val="C00000"/>
              </a:solidFill>
            </a:endParaRPr>
          </a:p>
          <a:p>
            <a:endParaRPr lang="de-DE" altLang="de-DE" b="1" smtClean="0">
              <a:solidFill>
                <a:srgbClr val="C00000"/>
              </a:solidFill>
            </a:endParaRPr>
          </a:p>
        </p:txBody>
      </p:sp>
      <p:pic>
        <p:nvPicPr>
          <p:cNvPr id="25604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3573463"/>
            <a:ext cx="4105275" cy="273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e-DE" altLang="de-DE" b="1" i="0" smtClean="0"/>
              <a:t>Caritas-Konferenz St. Maria Salome Ovenhausen</a:t>
            </a:r>
            <a:endParaRPr lang="de-DE" altLang="de-DE" smtClean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95325" y="1447800"/>
            <a:ext cx="7772400" cy="5410200"/>
          </a:xfrm>
        </p:spPr>
        <p:txBody>
          <a:bodyPr/>
          <a:lstStyle/>
          <a:p>
            <a:r>
              <a:rPr lang="de-DE" altLang="de-DE" b="1" smtClean="0"/>
              <a:t>2015</a:t>
            </a:r>
          </a:p>
          <a:p>
            <a:r>
              <a:rPr lang="de-DE" altLang="de-DE" b="1" smtClean="0"/>
              <a:t>Unser 1. Platz beim P. v. Mallinckrodt-Preis</a:t>
            </a:r>
          </a:p>
          <a:p>
            <a:r>
              <a:rPr lang="de-DE" altLang="de-DE" b="1" smtClean="0"/>
              <a:t> </a:t>
            </a:r>
          </a:p>
          <a:p>
            <a:r>
              <a:rPr lang="de-DE" altLang="de-DE" smtClean="0"/>
              <a:t>             </a:t>
            </a:r>
          </a:p>
        </p:txBody>
      </p:sp>
      <p:pic>
        <p:nvPicPr>
          <p:cNvPr id="8196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2349500"/>
            <a:ext cx="6624637" cy="433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e-DE" altLang="de-DE" b="1" i="0" smtClean="0"/>
              <a:t>Caritas-Konferenz St. Maria Salome Ovenhausen</a:t>
            </a:r>
            <a:endParaRPr lang="de-DE" altLang="de-DE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95325" y="1447800"/>
            <a:ext cx="7772400" cy="5365750"/>
          </a:xfrm>
        </p:spPr>
        <p:txBody>
          <a:bodyPr/>
          <a:lstStyle/>
          <a:p>
            <a:r>
              <a:rPr lang="de-DE" altLang="de-DE" b="1" smtClean="0"/>
              <a:t>2015 </a:t>
            </a:r>
          </a:p>
          <a:p>
            <a:r>
              <a:rPr lang="de-DE" altLang="de-DE" b="1" smtClean="0"/>
              <a:t>Und das Preisgeld konnten wir so gut gebrauchen</a:t>
            </a:r>
          </a:p>
          <a:p>
            <a:endParaRPr lang="de-DE" altLang="de-DE" b="1" smtClean="0"/>
          </a:p>
          <a:p>
            <a:r>
              <a:rPr lang="de-DE" altLang="de-DE" smtClean="0"/>
              <a:t>             </a:t>
            </a:r>
          </a:p>
        </p:txBody>
      </p:sp>
      <p:pic>
        <p:nvPicPr>
          <p:cNvPr id="9220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2449513"/>
            <a:ext cx="6562725" cy="436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e-DE" altLang="de-DE" b="1" i="0" smtClean="0"/>
              <a:t>Caritas-Konferenz St. Maria Salome Ovenhausen</a:t>
            </a:r>
            <a:endParaRPr lang="de-DE" altLang="de-DE" smtClean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412875"/>
            <a:ext cx="8207375" cy="5445125"/>
          </a:xfrm>
        </p:spPr>
        <p:txBody>
          <a:bodyPr/>
          <a:lstStyle/>
          <a:p>
            <a:r>
              <a:rPr lang="de-DE" altLang="de-DE" b="1" smtClean="0"/>
              <a:t>2015</a:t>
            </a:r>
            <a:endParaRPr lang="de-DE" altLang="de-DE" smtClean="0"/>
          </a:p>
          <a:p>
            <a:r>
              <a:rPr lang="de-DE" altLang="de-DE" smtClean="0"/>
              <a:t>kurz vor Heiligabend … Router im Pfarrhaus und</a:t>
            </a:r>
          </a:p>
          <a:p>
            <a:r>
              <a:rPr lang="de-DE" altLang="de-DE" smtClean="0"/>
              <a:t>kostenloses WLAN für alle in der Dorfmitte</a:t>
            </a:r>
          </a:p>
        </p:txBody>
      </p:sp>
      <p:pic>
        <p:nvPicPr>
          <p:cNvPr id="10244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2781300"/>
            <a:ext cx="5761038" cy="400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e-DE" altLang="de-DE" b="1" i="0" smtClean="0"/>
              <a:t>Caritas-Konferenz St. Maria Salome Ovenhausen</a:t>
            </a:r>
            <a:endParaRPr lang="de-DE" altLang="de-DE" smtClean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95288" y="1557338"/>
            <a:ext cx="8424862" cy="4538662"/>
          </a:xfrm>
        </p:spPr>
        <p:txBody>
          <a:bodyPr/>
          <a:lstStyle/>
          <a:p>
            <a:r>
              <a:rPr lang="de-DE" altLang="de-DE" b="1" smtClean="0"/>
              <a:t>2016</a:t>
            </a:r>
          </a:p>
          <a:p>
            <a:r>
              <a:rPr lang="de-DE" altLang="de-DE" smtClean="0"/>
              <a:t>Die Flüchtlinge sitzen vor dem Pfarrhaus und nehmen ihr</a:t>
            </a:r>
          </a:p>
          <a:p>
            <a:r>
              <a:rPr lang="de-DE" altLang="de-DE" smtClean="0"/>
              <a:t>Handy zur Hand – da klappt die Verbindung ins Ausland</a:t>
            </a:r>
          </a:p>
          <a:p>
            <a:r>
              <a:rPr lang="de-DE" altLang="de-DE" smtClean="0"/>
              <a:t>            </a:t>
            </a:r>
          </a:p>
          <a:p>
            <a:r>
              <a:rPr lang="de-DE" altLang="de-DE" smtClean="0"/>
              <a:t>Die Blaskapelle, die freitags im Pfarrheim übt, nutzt sofort</a:t>
            </a:r>
          </a:p>
          <a:p>
            <a:r>
              <a:rPr lang="de-DE" altLang="de-DE" smtClean="0"/>
              <a:t>auch das WLAN.</a:t>
            </a:r>
          </a:p>
          <a:p>
            <a:endParaRPr lang="de-DE" altLang="de-DE" smtClean="0"/>
          </a:p>
          <a:p>
            <a:r>
              <a:rPr lang="de-DE" altLang="de-DE" smtClean="0"/>
              <a:t>Die Kinder und Jugendlichen sitzen auf der Bank vor der</a:t>
            </a:r>
          </a:p>
          <a:p>
            <a:r>
              <a:rPr lang="de-DE" altLang="de-DE" smtClean="0"/>
              <a:t>Klönstube und entdecken das freie WLAN für sich.</a:t>
            </a:r>
          </a:p>
          <a:p>
            <a:r>
              <a:rPr lang="de-DE" altLang="de-DE" smtClean="0">
                <a:solidFill>
                  <a:srgbClr val="C00000"/>
                </a:solidFill>
              </a:rPr>
              <a:t>*Ovenhausen hat mehr als der Marktplatz in Höxter!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b="1" i="0" smtClean="0"/>
              <a:t>Caritas-Konferenz St. Maria Salome Ovenhausen</a:t>
            </a:r>
            <a:endParaRPr lang="de-DE" altLang="de-DE" smtClean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57338"/>
            <a:ext cx="7772400" cy="5111750"/>
          </a:xfrm>
        </p:spPr>
        <p:txBody>
          <a:bodyPr/>
          <a:lstStyle/>
          <a:p>
            <a:pPr eaLnBrk="1" hangingPunct="1"/>
            <a:r>
              <a:rPr lang="de-DE" altLang="de-DE" b="1" smtClean="0"/>
              <a:t>2016</a:t>
            </a:r>
          </a:p>
          <a:p>
            <a:pPr eaLnBrk="1" hangingPunct="1"/>
            <a:r>
              <a:rPr lang="de-DE" altLang="de-DE" smtClean="0"/>
              <a:t>Digitale Bilder vom Pfarrfest mit Flüchtlingen</a:t>
            </a:r>
          </a:p>
        </p:txBody>
      </p:sp>
      <p:pic>
        <p:nvPicPr>
          <p:cNvPr id="12292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2473325"/>
            <a:ext cx="6064250" cy="417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b="1" i="0" smtClean="0"/>
              <a:t>Caritas-Konferenz St. Maria Salome Ovenhausen</a:t>
            </a:r>
            <a:endParaRPr lang="de-DE" altLang="de-DE" smtClean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12875"/>
            <a:ext cx="7772400" cy="5329238"/>
          </a:xfrm>
        </p:spPr>
        <p:txBody>
          <a:bodyPr/>
          <a:lstStyle/>
          <a:p>
            <a:pPr eaLnBrk="1" hangingPunct="1"/>
            <a:r>
              <a:rPr lang="de-DE" altLang="de-DE" b="1" smtClean="0"/>
              <a:t>2016</a:t>
            </a:r>
          </a:p>
          <a:p>
            <a:pPr eaLnBrk="1" hangingPunct="1"/>
            <a:r>
              <a:rPr lang="de-DE" altLang="de-DE" smtClean="0"/>
              <a:t>Digitale Bilder vom Pfarrfest mit Buffet von Flüchtlingen</a:t>
            </a:r>
          </a:p>
          <a:p>
            <a:pPr eaLnBrk="1" hangingPunct="1"/>
            <a:endParaRPr lang="de-DE" altLang="de-DE" smtClean="0"/>
          </a:p>
        </p:txBody>
      </p:sp>
      <p:pic>
        <p:nvPicPr>
          <p:cNvPr id="13316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2349500"/>
            <a:ext cx="6084888" cy="404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b="1" i="0" smtClean="0"/>
              <a:t>Caritas-Konferenz St. Maria Salome Ovenhausen</a:t>
            </a:r>
            <a:endParaRPr lang="de-DE" altLang="de-DE" smtClean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12875"/>
            <a:ext cx="8134350" cy="5329238"/>
          </a:xfrm>
        </p:spPr>
        <p:txBody>
          <a:bodyPr/>
          <a:lstStyle/>
          <a:p>
            <a:pPr eaLnBrk="1" hangingPunct="1"/>
            <a:r>
              <a:rPr lang="de-DE" altLang="de-DE" b="1" smtClean="0"/>
              <a:t>2016</a:t>
            </a:r>
          </a:p>
          <a:p>
            <a:pPr eaLnBrk="1" hangingPunct="1"/>
            <a:r>
              <a:rPr lang="de-DE" altLang="de-DE" smtClean="0"/>
              <a:t>Digitale Bilder vom Pfarrfest mit Hublift von Aktion Mensch</a:t>
            </a:r>
          </a:p>
          <a:p>
            <a:pPr eaLnBrk="1" hangingPunct="1"/>
            <a:endParaRPr lang="de-DE" altLang="de-DE" smtClean="0"/>
          </a:p>
        </p:txBody>
      </p:sp>
      <p:pic>
        <p:nvPicPr>
          <p:cNvPr id="14340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2406650"/>
            <a:ext cx="2806700" cy="422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2406650"/>
            <a:ext cx="2808287" cy="422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eere Präsentation">
  <a:themeElements>
    <a:clrScheme name="Leere Prä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eere Prä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12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128" charset="-128"/>
          </a:defRPr>
        </a:defPPr>
      </a:lstStyle>
    </a:ln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456</Words>
  <Application>Microsoft Office PowerPoint</Application>
  <PresentationFormat>Bildschirmpräsentation (4:3)</PresentationFormat>
  <Paragraphs>91</Paragraphs>
  <Slides>20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20</vt:i4>
      </vt:variant>
    </vt:vector>
  </HeadingPairs>
  <TitlesOfParts>
    <vt:vector size="23" baseType="lpstr">
      <vt:lpstr>Arial</vt:lpstr>
      <vt:lpstr>ＭＳ Ｐゴシック</vt:lpstr>
      <vt:lpstr>Leere Präsentation</vt:lpstr>
      <vt:lpstr>Caritas-Konferenz St. Maria Salome Ovenhausen</vt:lpstr>
      <vt:lpstr>Caritas-Konferenz St. Maria Salome Ovenhausen</vt:lpstr>
      <vt:lpstr>Caritas-Konferenz St. Maria Salome Ovenhausen</vt:lpstr>
      <vt:lpstr>Caritas-Konferenz St. Maria Salome Ovenhausen</vt:lpstr>
      <vt:lpstr>Caritas-Konferenz St. Maria Salome Ovenhausen</vt:lpstr>
      <vt:lpstr>Caritas-Konferenz St. Maria Salome Ovenhausen</vt:lpstr>
      <vt:lpstr>Caritas-Konferenz St. Maria Salome Ovenhausen</vt:lpstr>
      <vt:lpstr>Caritas-Konferenz St. Maria Salome Ovenhausen</vt:lpstr>
      <vt:lpstr>Caritas-Konferenz St. Maria Salome Ovenhausen</vt:lpstr>
      <vt:lpstr>Caritas-Konferenz St. Maria Salome Ovenhausen</vt:lpstr>
      <vt:lpstr>Caritas-Konferenz St. Maria Salome Ovenhausen</vt:lpstr>
      <vt:lpstr>Caritas-Konferenz St. Maria Salome Ovenhausen</vt:lpstr>
      <vt:lpstr>Caritas-Konferenz St. Maria Salome Ovenhausen</vt:lpstr>
      <vt:lpstr>Caritas-Konferenz St. Maria Salome Ovenhausen</vt:lpstr>
      <vt:lpstr>Caritas-Konferenz St. Maria Salome Ovenhausen</vt:lpstr>
      <vt:lpstr>Caritas-Konferenz St. Maria Salome Ovenhausen</vt:lpstr>
      <vt:lpstr>Caritas-Konferenz St. Maria Salome Ovenhausen</vt:lpstr>
      <vt:lpstr>Caritas-Konferenz St. Maria Salome Ovenhausen</vt:lpstr>
      <vt:lpstr>Caritas-Konferenz St. Maria Salome Ovenhausen</vt:lpstr>
      <vt:lpstr>Caritas-Konferenz St. Maria Salome Ovenhausen</vt:lpstr>
    </vt:vector>
  </TitlesOfParts>
  <Company>Mitarbeiter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Mitarbeiter</dc:creator>
  <cp:lastModifiedBy>Microsoft-Konto</cp:lastModifiedBy>
  <cp:revision>47</cp:revision>
  <dcterms:created xsi:type="dcterms:W3CDTF">2009-08-13T14:51:56Z</dcterms:created>
  <dcterms:modified xsi:type="dcterms:W3CDTF">2023-07-02T08:53:44Z</dcterms:modified>
</cp:coreProperties>
</file>